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  <p:sldMasterId id="2147483675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32399288" cy="35999738"/>
  <p:notesSz cx="6797675" cy="9926638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34975" indent="22225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869950" indent="4445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04925" indent="66675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739900" indent="889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9" userDrawn="1">
          <p15:clr>
            <a:srgbClr val="A4A3A4"/>
          </p15:clr>
        </p15:guide>
        <p15:guide id="2" orient="horz" pos="22087" userDrawn="1">
          <p15:clr>
            <a:srgbClr val="A4A3A4"/>
          </p15:clr>
        </p15:guide>
        <p15:guide id="3" orient="horz" pos="2349" userDrawn="1">
          <p15:clr>
            <a:srgbClr val="A4A3A4"/>
          </p15:clr>
        </p15:guide>
        <p15:guide id="4" pos="102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00"/>
    <a:srgbClr val="FF9966"/>
    <a:srgbClr val="000099"/>
    <a:srgbClr val="FF9933"/>
    <a:srgbClr val="FF0000"/>
    <a:srgbClr val="FFFF66"/>
    <a:srgbClr val="FF5050"/>
    <a:srgbClr val="CBF39F"/>
    <a:srgbClr val="00C3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7" autoAdjust="0"/>
    <p:restoredTop sz="94713" autoAdjust="0"/>
  </p:normalViewPr>
  <p:slideViewPr>
    <p:cSldViewPr snapToGrid="0">
      <p:cViewPr>
        <p:scale>
          <a:sx n="51" d="100"/>
          <a:sy n="51" d="100"/>
        </p:scale>
        <p:origin x="312" y="264"/>
      </p:cViewPr>
      <p:guideLst>
        <p:guide orient="horz" pos="5289"/>
        <p:guide orient="horz" pos="22087"/>
        <p:guide orient="horz" pos="2349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912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Master" Target="slideMasters/slideMaster3.xml" /><Relationship Id="rId7" Type="http://schemas.openxmlformats.org/officeDocument/2006/relationships/tags" Target="tags/tag1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handoutMaster" Target="handoutMasters/handoutMaster1.xml" /><Relationship Id="rId11" Type="http://schemas.openxmlformats.org/officeDocument/2006/relationships/tableStyles" Target="tableStyles.xml" /><Relationship Id="rId5" Type="http://schemas.openxmlformats.org/officeDocument/2006/relationships/notesMaster" Target="notesMasters/notesMaster1.xml" /><Relationship Id="rId10" Type="http://schemas.openxmlformats.org/officeDocument/2006/relationships/theme" Target="theme/theme1.xml" /><Relationship Id="rId4" Type="http://schemas.openxmlformats.org/officeDocument/2006/relationships/slide" Target="slides/slide1.xml" /><Relationship Id="rId9" Type="http://schemas.openxmlformats.org/officeDocument/2006/relationships/viewProps" Target="viewProps.xml" 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theme" Target="../theme/theme5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6797675" cy="496887"/>
          </a:xfrm>
          <a:prstGeom prst="rect">
            <a:avLst/>
          </a:prstGeom>
        </p:spPr>
        <p:txBody>
          <a:bodyPr vert="horz" lIns="95846" tIns="47923" rIns="95846" bIns="47923" rtlCol="0" anchor="b"/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pic>
        <p:nvPicPr>
          <p:cNvPr id="6147" name="Image 5" descr="basp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64663"/>
            <a:ext cx="67976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46" tIns="47923" rIns="95846" bIns="4792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46" tIns="47923" rIns="95846" bIns="479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25613" y="744538"/>
            <a:ext cx="33480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46" tIns="47923" rIns="95846" bIns="479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46" tIns="47923" rIns="95846" bIns="4792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46" tIns="47923" rIns="95846" bIns="479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0FA35F-166A-47BC-88F6-CACD386B7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314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349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699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049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7399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175129" algn="l" defTabSz="8700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10155" algn="l" defTabSz="8700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45181" algn="l" defTabSz="8700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80206" algn="l" defTabSz="8700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BF3C29-5447-4ED8-8F7B-1DE14C9113CB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25613" y="744538"/>
            <a:ext cx="3348037" cy="3722687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687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860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475" y="1433796"/>
            <a:ext cx="10658779" cy="6099637"/>
          </a:xfrm>
        </p:spPr>
        <p:txBody>
          <a:bodyPr anchor="b"/>
          <a:lstStyle>
            <a:lvl1pPr algn="l">
              <a:defRPr sz="1682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66538" y="1433796"/>
            <a:ext cx="18112278" cy="30723799"/>
          </a:xfrm>
        </p:spPr>
        <p:txBody>
          <a:bodyPr/>
          <a:lstStyle>
            <a:lvl1pPr>
              <a:defRPr sz="2691"/>
            </a:lvl1pPr>
            <a:lvl2pPr>
              <a:defRPr sz="2355"/>
            </a:lvl2pPr>
            <a:lvl3pPr>
              <a:defRPr sz="2018"/>
            </a:lvl3pPr>
            <a:lvl4pPr>
              <a:defRPr sz="1682"/>
            </a:lvl4pPr>
            <a:lvl5pPr>
              <a:defRPr sz="1682"/>
            </a:lvl5pPr>
            <a:lvl6pPr>
              <a:defRPr sz="1682"/>
            </a:lvl6pPr>
            <a:lvl7pPr>
              <a:defRPr sz="1682"/>
            </a:lvl7pPr>
            <a:lvl8pPr>
              <a:defRPr sz="1682"/>
            </a:lvl8pPr>
            <a:lvl9pPr>
              <a:defRPr sz="168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20475" y="7533435"/>
            <a:ext cx="10658779" cy="24624162"/>
          </a:xfrm>
        </p:spPr>
        <p:txBody>
          <a:bodyPr/>
          <a:lstStyle>
            <a:lvl1pPr marL="0" indent="0">
              <a:buNone/>
              <a:defRPr sz="1177"/>
            </a:lvl1pPr>
            <a:lvl2pPr marL="384459" indent="0">
              <a:buNone/>
              <a:defRPr sz="1009"/>
            </a:lvl2pPr>
            <a:lvl3pPr marL="768919" indent="0">
              <a:buNone/>
              <a:defRPr sz="841"/>
            </a:lvl3pPr>
            <a:lvl4pPr marL="1153378" indent="0">
              <a:buNone/>
              <a:defRPr sz="757"/>
            </a:lvl4pPr>
            <a:lvl5pPr marL="1537838" indent="0">
              <a:buNone/>
              <a:defRPr sz="757"/>
            </a:lvl5pPr>
            <a:lvl6pPr marL="1922297" indent="0">
              <a:buNone/>
              <a:defRPr sz="757"/>
            </a:lvl6pPr>
            <a:lvl7pPr marL="2306757" indent="0">
              <a:buNone/>
              <a:defRPr sz="757"/>
            </a:lvl7pPr>
            <a:lvl8pPr marL="2691216" indent="0">
              <a:buNone/>
              <a:defRPr sz="757"/>
            </a:lvl8pPr>
            <a:lvl9pPr marL="3075676" indent="0">
              <a:buNone/>
              <a:defRPr sz="75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25BAE-3ADF-4D3B-8D13-25146781F07D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94A2C-978E-4AE4-B2B0-99BDF86D0277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7312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51105" y="25199550"/>
            <a:ext cx="19438893" cy="2975726"/>
          </a:xfrm>
        </p:spPr>
        <p:txBody>
          <a:bodyPr anchor="b"/>
          <a:lstStyle>
            <a:lvl1pPr algn="l">
              <a:defRPr sz="1682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351105" y="3216029"/>
            <a:ext cx="19438893" cy="21600377"/>
          </a:xfrm>
        </p:spPr>
        <p:txBody>
          <a:bodyPr rtlCol="0">
            <a:normAutofit/>
          </a:bodyPr>
          <a:lstStyle>
            <a:lvl1pPr marL="0" indent="0">
              <a:buNone/>
              <a:defRPr sz="2691"/>
            </a:lvl1pPr>
            <a:lvl2pPr marL="384459" indent="0">
              <a:buNone/>
              <a:defRPr sz="2355"/>
            </a:lvl2pPr>
            <a:lvl3pPr marL="768919" indent="0">
              <a:buNone/>
              <a:defRPr sz="2018"/>
            </a:lvl3pPr>
            <a:lvl4pPr marL="1153378" indent="0">
              <a:buNone/>
              <a:defRPr sz="1682"/>
            </a:lvl4pPr>
            <a:lvl5pPr marL="1537838" indent="0">
              <a:buNone/>
              <a:defRPr sz="1682"/>
            </a:lvl5pPr>
            <a:lvl6pPr marL="1922297" indent="0">
              <a:buNone/>
              <a:defRPr sz="1682"/>
            </a:lvl6pPr>
            <a:lvl7pPr marL="2306757" indent="0">
              <a:buNone/>
              <a:defRPr sz="1682"/>
            </a:lvl7pPr>
            <a:lvl8pPr marL="2691216" indent="0">
              <a:buNone/>
              <a:defRPr sz="1682"/>
            </a:lvl8pPr>
            <a:lvl9pPr marL="3075676" indent="0">
              <a:buNone/>
              <a:defRPr sz="1682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51105" y="28175278"/>
            <a:ext cx="19438893" cy="4223955"/>
          </a:xfrm>
        </p:spPr>
        <p:txBody>
          <a:bodyPr/>
          <a:lstStyle>
            <a:lvl1pPr marL="0" indent="0">
              <a:buNone/>
              <a:defRPr sz="1177"/>
            </a:lvl1pPr>
            <a:lvl2pPr marL="384459" indent="0">
              <a:buNone/>
              <a:defRPr sz="1009"/>
            </a:lvl2pPr>
            <a:lvl3pPr marL="768919" indent="0">
              <a:buNone/>
              <a:defRPr sz="841"/>
            </a:lvl3pPr>
            <a:lvl4pPr marL="1153378" indent="0">
              <a:buNone/>
              <a:defRPr sz="757"/>
            </a:lvl4pPr>
            <a:lvl5pPr marL="1537838" indent="0">
              <a:buNone/>
              <a:defRPr sz="757"/>
            </a:lvl5pPr>
            <a:lvl6pPr marL="1922297" indent="0">
              <a:buNone/>
              <a:defRPr sz="757"/>
            </a:lvl6pPr>
            <a:lvl7pPr marL="2306757" indent="0">
              <a:buNone/>
              <a:defRPr sz="757"/>
            </a:lvl7pPr>
            <a:lvl8pPr marL="2691216" indent="0">
              <a:buNone/>
              <a:defRPr sz="757"/>
            </a:lvl8pPr>
            <a:lvl9pPr marL="3075676" indent="0">
              <a:buNone/>
              <a:defRPr sz="75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25C03-2A74-45A9-B512-482B1BC53CF7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92057-542D-4030-80C5-75FAB639C860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41069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5F3E3-5E0B-40B2-97CF-2FA2D14D68F6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395BC-3A29-465D-966A-8C9F3306D320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746853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basp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625" y="33786300"/>
            <a:ext cx="21295474" cy="1302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20477" y="1441806"/>
            <a:ext cx="21706538" cy="307157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05BAD-E9A4-4890-8086-DE41170FB5FC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890780" y="33365774"/>
            <a:ext cx="21687853" cy="19170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CED41-D121-4926-ABC6-DAF5A225698C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22584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30713" y="11183335"/>
            <a:ext cx="27537866" cy="7716327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59724" y="20400211"/>
            <a:ext cx="22679841" cy="91995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4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3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22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0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91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7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4D98D-DD8F-42F9-BEAC-2AD979F3D3F4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6FEC-F750-4FC9-A9A4-5DF4A596CC27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371389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20DDB-D3D5-451C-B4FA-F43038CFD19F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5DE90-ABB7-4ADA-8E86-006C53CA337C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34753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9808" y="23132962"/>
            <a:ext cx="27539564" cy="7150285"/>
          </a:xfrm>
        </p:spPr>
        <p:txBody>
          <a:bodyPr anchor="t"/>
          <a:lstStyle>
            <a:lvl1pPr algn="l">
              <a:defRPr sz="3364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59808" y="15257772"/>
            <a:ext cx="27539564" cy="7875193"/>
          </a:xfrm>
        </p:spPr>
        <p:txBody>
          <a:bodyPr anchor="b"/>
          <a:lstStyle>
            <a:lvl1pPr marL="0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1pPr>
            <a:lvl2pPr marL="384459" indent="0">
              <a:buNone/>
              <a:defRPr sz="1514">
                <a:solidFill>
                  <a:schemeClr val="tx1">
                    <a:tint val="75000"/>
                  </a:schemeClr>
                </a:solidFill>
              </a:defRPr>
            </a:lvl2pPr>
            <a:lvl3pPr marL="768919" indent="0">
              <a:buNone/>
              <a:defRPr sz="1345">
                <a:solidFill>
                  <a:schemeClr val="tx1">
                    <a:tint val="75000"/>
                  </a:schemeClr>
                </a:solidFill>
              </a:defRPr>
            </a:lvl3pPr>
            <a:lvl4pPr marL="1153378" indent="0">
              <a:buNone/>
              <a:defRPr sz="1177">
                <a:solidFill>
                  <a:schemeClr val="tx1">
                    <a:tint val="75000"/>
                  </a:schemeClr>
                </a:solidFill>
              </a:defRPr>
            </a:lvl4pPr>
            <a:lvl5pPr marL="1537838" indent="0">
              <a:buNone/>
              <a:defRPr sz="1177">
                <a:solidFill>
                  <a:schemeClr val="tx1">
                    <a:tint val="75000"/>
                  </a:schemeClr>
                </a:solidFill>
              </a:defRPr>
            </a:lvl5pPr>
            <a:lvl6pPr marL="1922297" indent="0">
              <a:buNone/>
              <a:defRPr sz="1177">
                <a:solidFill>
                  <a:schemeClr val="tx1">
                    <a:tint val="75000"/>
                  </a:schemeClr>
                </a:solidFill>
              </a:defRPr>
            </a:lvl6pPr>
            <a:lvl7pPr marL="2306757" indent="0">
              <a:buNone/>
              <a:defRPr sz="1177">
                <a:solidFill>
                  <a:schemeClr val="tx1">
                    <a:tint val="75000"/>
                  </a:schemeClr>
                </a:solidFill>
              </a:defRPr>
            </a:lvl7pPr>
            <a:lvl8pPr marL="2691216" indent="0">
              <a:buNone/>
              <a:defRPr sz="1177">
                <a:solidFill>
                  <a:schemeClr val="tx1">
                    <a:tint val="75000"/>
                  </a:schemeClr>
                </a:solidFill>
              </a:defRPr>
            </a:lvl8pPr>
            <a:lvl9pPr marL="3075676" indent="0">
              <a:buNone/>
              <a:defRPr sz="11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F266D-DC0F-4760-B2E1-51D2D23C6122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683DB-33A8-4828-AC77-04C241D78BA2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000227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20477" y="8399852"/>
            <a:ext cx="14497637" cy="23757744"/>
          </a:xfrm>
        </p:spPr>
        <p:txBody>
          <a:bodyPr/>
          <a:lstStyle>
            <a:lvl1pPr>
              <a:defRPr sz="2355"/>
            </a:lvl1pPr>
            <a:lvl2pPr>
              <a:defRPr sz="2018"/>
            </a:lvl2pPr>
            <a:lvl3pPr>
              <a:defRPr sz="1682"/>
            </a:lvl3pPr>
            <a:lvl4pPr>
              <a:defRPr sz="1514"/>
            </a:lvl4pPr>
            <a:lvl5pPr>
              <a:defRPr sz="1514"/>
            </a:lvl5pPr>
            <a:lvl6pPr>
              <a:defRPr sz="1514"/>
            </a:lvl6pPr>
            <a:lvl7pPr>
              <a:defRPr sz="1514"/>
            </a:lvl7pPr>
            <a:lvl8pPr>
              <a:defRPr sz="1514"/>
            </a:lvl8pPr>
            <a:lvl9pPr>
              <a:defRPr sz="151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81178" y="8399852"/>
            <a:ext cx="14497636" cy="23757744"/>
          </a:xfrm>
        </p:spPr>
        <p:txBody>
          <a:bodyPr/>
          <a:lstStyle>
            <a:lvl1pPr>
              <a:defRPr sz="2355"/>
            </a:lvl1pPr>
            <a:lvl2pPr>
              <a:defRPr sz="2018"/>
            </a:lvl2pPr>
            <a:lvl3pPr>
              <a:defRPr sz="1682"/>
            </a:lvl3pPr>
            <a:lvl4pPr>
              <a:defRPr sz="1514"/>
            </a:lvl4pPr>
            <a:lvl5pPr>
              <a:defRPr sz="1514"/>
            </a:lvl5pPr>
            <a:lvl6pPr>
              <a:defRPr sz="1514"/>
            </a:lvl6pPr>
            <a:lvl7pPr>
              <a:defRPr sz="1514"/>
            </a:lvl7pPr>
            <a:lvl8pPr>
              <a:defRPr sz="1514"/>
            </a:lvl8pPr>
            <a:lvl9pPr>
              <a:defRPr sz="151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F0944-0004-4AD9-B75F-EAE31988D6C7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6045C-1223-45C6-A739-1B6EFC547B54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692960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0476" y="8058089"/>
            <a:ext cx="14314187" cy="3358872"/>
          </a:xfrm>
        </p:spPr>
        <p:txBody>
          <a:bodyPr anchor="b"/>
          <a:lstStyle>
            <a:lvl1pPr marL="0" indent="0">
              <a:buNone/>
              <a:defRPr sz="2018" b="1"/>
            </a:lvl1pPr>
            <a:lvl2pPr marL="384459" indent="0">
              <a:buNone/>
              <a:defRPr sz="1682" b="1"/>
            </a:lvl2pPr>
            <a:lvl3pPr marL="768919" indent="0">
              <a:buNone/>
              <a:defRPr sz="1514" b="1"/>
            </a:lvl3pPr>
            <a:lvl4pPr marL="1153378" indent="0">
              <a:buNone/>
              <a:defRPr sz="1345" b="1"/>
            </a:lvl4pPr>
            <a:lvl5pPr marL="1537838" indent="0">
              <a:buNone/>
              <a:defRPr sz="1345" b="1"/>
            </a:lvl5pPr>
            <a:lvl6pPr marL="1922297" indent="0">
              <a:buNone/>
              <a:defRPr sz="1345" b="1"/>
            </a:lvl6pPr>
            <a:lvl7pPr marL="2306757" indent="0">
              <a:buNone/>
              <a:defRPr sz="1345" b="1"/>
            </a:lvl7pPr>
            <a:lvl8pPr marL="2691216" indent="0">
              <a:buNone/>
              <a:defRPr sz="1345" b="1"/>
            </a:lvl8pPr>
            <a:lvl9pPr marL="3075676" indent="0">
              <a:buNone/>
              <a:defRPr sz="134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0476" y="11416962"/>
            <a:ext cx="14314187" cy="20740634"/>
          </a:xfrm>
        </p:spPr>
        <p:txBody>
          <a:bodyPr/>
          <a:lstStyle>
            <a:lvl1pPr>
              <a:defRPr sz="2018"/>
            </a:lvl1pPr>
            <a:lvl2pPr>
              <a:defRPr sz="1682"/>
            </a:lvl2pPr>
            <a:lvl3pPr>
              <a:defRPr sz="1514"/>
            </a:lvl3pPr>
            <a:lvl4pPr>
              <a:defRPr sz="1345"/>
            </a:lvl4pPr>
            <a:lvl5pPr>
              <a:defRPr sz="1345"/>
            </a:lvl5pPr>
            <a:lvl6pPr>
              <a:defRPr sz="1345"/>
            </a:lvl6pPr>
            <a:lvl7pPr>
              <a:defRPr sz="1345"/>
            </a:lvl7pPr>
            <a:lvl8pPr>
              <a:defRPr sz="1345"/>
            </a:lvl8pPr>
            <a:lvl9pPr>
              <a:defRPr sz="134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457833" y="8058089"/>
            <a:ext cx="14320981" cy="3358872"/>
          </a:xfrm>
        </p:spPr>
        <p:txBody>
          <a:bodyPr anchor="b"/>
          <a:lstStyle>
            <a:lvl1pPr marL="0" indent="0">
              <a:buNone/>
              <a:defRPr sz="2018" b="1"/>
            </a:lvl1pPr>
            <a:lvl2pPr marL="384459" indent="0">
              <a:buNone/>
              <a:defRPr sz="1682" b="1"/>
            </a:lvl2pPr>
            <a:lvl3pPr marL="768919" indent="0">
              <a:buNone/>
              <a:defRPr sz="1514" b="1"/>
            </a:lvl3pPr>
            <a:lvl4pPr marL="1153378" indent="0">
              <a:buNone/>
              <a:defRPr sz="1345" b="1"/>
            </a:lvl4pPr>
            <a:lvl5pPr marL="1537838" indent="0">
              <a:buNone/>
              <a:defRPr sz="1345" b="1"/>
            </a:lvl5pPr>
            <a:lvl6pPr marL="1922297" indent="0">
              <a:buNone/>
              <a:defRPr sz="1345" b="1"/>
            </a:lvl6pPr>
            <a:lvl7pPr marL="2306757" indent="0">
              <a:buNone/>
              <a:defRPr sz="1345" b="1"/>
            </a:lvl7pPr>
            <a:lvl8pPr marL="2691216" indent="0">
              <a:buNone/>
              <a:defRPr sz="1345" b="1"/>
            </a:lvl8pPr>
            <a:lvl9pPr marL="3075676" indent="0">
              <a:buNone/>
              <a:defRPr sz="134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457833" y="11416962"/>
            <a:ext cx="14320981" cy="20740634"/>
          </a:xfrm>
        </p:spPr>
        <p:txBody>
          <a:bodyPr/>
          <a:lstStyle>
            <a:lvl1pPr>
              <a:defRPr sz="2018"/>
            </a:lvl1pPr>
            <a:lvl2pPr>
              <a:defRPr sz="1682"/>
            </a:lvl2pPr>
            <a:lvl3pPr>
              <a:defRPr sz="1514"/>
            </a:lvl3pPr>
            <a:lvl4pPr>
              <a:defRPr sz="1345"/>
            </a:lvl4pPr>
            <a:lvl5pPr>
              <a:defRPr sz="1345"/>
            </a:lvl5pPr>
            <a:lvl6pPr>
              <a:defRPr sz="1345"/>
            </a:lvl6pPr>
            <a:lvl7pPr>
              <a:defRPr sz="1345"/>
            </a:lvl7pPr>
            <a:lvl8pPr>
              <a:defRPr sz="1345"/>
            </a:lvl8pPr>
            <a:lvl9pPr>
              <a:defRPr sz="134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9F61B-AD5E-4F33-8C69-ECD7337879D5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FF96C-E5F6-4C8A-89E7-2997C50B123A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72320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34A7E-759F-4B52-8CBB-405BADF8C418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57C38-6863-4229-9C03-59863CBF49DA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98032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475" y="1441806"/>
            <a:ext cx="29158340" cy="5999511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215129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1C22F-6B3F-4652-85D4-BE63FF82A2AE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DDB14-80FA-4382-A62F-F7C069E7E495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314833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475" y="1433796"/>
            <a:ext cx="10658779" cy="6099637"/>
          </a:xfrm>
        </p:spPr>
        <p:txBody>
          <a:bodyPr anchor="b"/>
          <a:lstStyle>
            <a:lvl1pPr algn="l">
              <a:defRPr sz="1682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66538" y="1433796"/>
            <a:ext cx="18112278" cy="30723799"/>
          </a:xfrm>
        </p:spPr>
        <p:txBody>
          <a:bodyPr/>
          <a:lstStyle>
            <a:lvl1pPr>
              <a:defRPr sz="2691"/>
            </a:lvl1pPr>
            <a:lvl2pPr>
              <a:defRPr sz="2355"/>
            </a:lvl2pPr>
            <a:lvl3pPr>
              <a:defRPr sz="2018"/>
            </a:lvl3pPr>
            <a:lvl4pPr>
              <a:defRPr sz="1682"/>
            </a:lvl4pPr>
            <a:lvl5pPr>
              <a:defRPr sz="1682"/>
            </a:lvl5pPr>
            <a:lvl6pPr>
              <a:defRPr sz="1682"/>
            </a:lvl6pPr>
            <a:lvl7pPr>
              <a:defRPr sz="1682"/>
            </a:lvl7pPr>
            <a:lvl8pPr>
              <a:defRPr sz="1682"/>
            </a:lvl8pPr>
            <a:lvl9pPr>
              <a:defRPr sz="168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20475" y="7533435"/>
            <a:ext cx="10658779" cy="24624162"/>
          </a:xfrm>
        </p:spPr>
        <p:txBody>
          <a:bodyPr/>
          <a:lstStyle>
            <a:lvl1pPr marL="0" indent="0">
              <a:buNone/>
              <a:defRPr sz="1177"/>
            </a:lvl1pPr>
            <a:lvl2pPr marL="384459" indent="0">
              <a:buNone/>
              <a:defRPr sz="1009"/>
            </a:lvl2pPr>
            <a:lvl3pPr marL="768919" indent="0">
              <a:buNone/>
              <a:defRPr sz="841"/>
            </a:lvl3pPr>
            <a:lvl4pPr marL="1153378" indent="0">
              <a:buNone/>
              <a:defRPr sz="757"/>
            </a:lvl4pPr>
            <a:lvl5pPr marL="1537838" indent="0">
              <a:buNone/>
              <a:defRPr sz="757"/>
            </a:lvl5pPr>
            <a:lvl6pPr marL="1922297" indent="0">
              <a:buNone/>
              <a:defRPr sz="757"/>
            </a:lvl6pPr>
            <a:lvl7pPr marL="2306757" indent="0">
              <a:buNone/>
              <a:defRPr sz="757"/>
            </a:lvl7pPr>
            <a:lvl8pPr marL="2691216" indent="0">
              <a:buNone/>
              <a:defRPr sz="757"/>
            </a:lvl8pPr>
            <a:lvl9pPr marL="3075676" indent="0">
              <a:buNone/>
              <a:defRPr sz="75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20981-5EC7-4B88-B39B-A7CF24BFB263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D6E65-D95D-47D4-892D-50CCC1224B9C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59152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51105" y="25199550"/>
            <a:ext cx="19438893" cy="2975726"/>
          </a:xfrm>
        </p:spPr>
        <p:txBody>
          <a:bodyPr anchor="b"/>
          <a:lstStyle>
            <a:lvl1pPr algn="l">
              <a:defRPr sz="1682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351105" y="3216029"/>
            <a:ext cx="19438893" cy="21600377"/>
          </a:xfrm>
        </p:spPr>
        <p:txBody>
          <a:bodyPr rtlCol="0">
            <a:normAutofit/>
          </a:bodyPr>
          <a:lstStyle>
            <a:lvl1pPr marL="0" indent="0">
              <a:buNone/>
              <a:defRPr sz="2691"/>
            </a:lvl1pPr>
            <a:lvl2pPr marL="384459" indent="0">
              <a:buNone/>
              <a:defRPr sz="2355"/>
            </a:lvl2pPr>
            <a:lvl3pPr marL="768919" indent="0">
              <a:buNone/>
              <a:defRPr sz="2018"/>
            </a:lvl3pPr>
            <a:lvl4pPr marL="1153378" indent="0">
              <a:buNone/>
              <a:defRPr sz="1682"/>
            </a:lvl4pPr>
            <a:lvl5pPr marL="1537838" indent="0">
              <a:buNone/>
              <a:defRPr sz="1682"/>
            </a:lvl5pPr>
            <a:lvl6pPr marL="1922297" indent="0">
              <a:buNone/>
              <a:defRPr sz="1682"/>
            </a:lvl6pPr>
            <a:lvl7pPr marL="2306757" indent="0">
              <a:buNone/>
              <a:defRPr sz="1682"/>
            </a:lvl7pPr>
            <a:lvl8pPr marL="2691216" indent="0">
              <a:buNone/>
              <a:defRPr sz="1682"/>
            </a:lvl8pPr>
            <a:lvl9pPr marL="3075676" indent="0">
              <a:buNone/>
              <a:defRPr sz="1682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51105" y="28175278"/>
            <a:ext cx="19438893" cy="4223955"/>
          </a:xfrm>
        </p:spPr>
        <p:txBody>
          <a:bodyPr/>
          <a:lstStyle>
            <a:lvl1pPr marL="0" indent="0">
              <a:buNone/>
              <a:defRPr sz="1177"/>
            </a:lvl1pPr>
            <a:lvl2pPr marL="384459" indent="0">
              <a:buNone/>
              <a:defRPr sz="1009"/>
            </a:lvl2pPr>
            <a:lvl3pPr marL="768919" indent="0">
              <a:buNone/>
              <a:defRPr sz="841"/>
            </a:lvl3pPr>
            <a:lvl4pPr marL="1153378" indent="0">
              <a:buNone/>
              <a:defRPr sz="757"/>
            </a:lvl4pPr>
            <a:lvl5pPr marL="1537838" indent="0">
              <a:buNone/>
              <a:defRPr sz="757"/>
            </a:lvl5pPr>
            <a:lvl6pPr marL="1922297" indent="0">
              <a:buNone/>
              <a:defRPr sz="757"/>
            </a:lvl6pPr>
            <a:lvl7pPr marL="2306757" indent="0">
              <a:buNone/>
              <a:defRPr sz="757"/>
            </a:lvl7pPr>
            <a:lvl8pPr marL="2691216" indent="0">
              <a:buNone/>
              <a:defRPr sz="757"/>
            </a:lvl8pPr>
            <a:lvl9pPr marL="3075676" indent="0">
              <a:buNone/>
              <a:defRPr sz="75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42520-DA0F-42E8-B3E0-04A3B890CD20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17E96-CC4A-4F87-AA65-164D75FF5C66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9102102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2F274-E682-45A4-A338-C7C09F019539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1FF16-8DB0-41E6-90C5-3D18AAC5A134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0390916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3490080" y="1441806"/>
            <a:ext cx="7288735" cy="30715789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20477" y="1441806"/>
            <a:ext cx="21706538" cy="307157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3B3E-AF0F-474E-A13C-C8050A9571C9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2DE70-6703-43AC-8F42-BBC88B89D147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26047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30713" y="11183335"/>
            <a:ext cx="27537866" cy="7716327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59724" y="20400211"/>
            <a:ext cx="22679841" cy="91995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4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3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22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0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91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7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94EA5-DBD2-403C-950A-09C72DEDDB6F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27E3-5C77-4FD2-9492-2355C9C451AD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5994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340D8-733A-415E-B544-953C4DF38696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7BD9-0079-4CA9-B315-58986CAF0393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96811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9808" y="23132962"/>
            <a:ext cx="27539564" cy="7150285"/>
          </a:xfrm>
        </p:spPr>
        <p:txBody>
          <a:bodyPr anchor="t"/>
          <a:lstStyle>
            <a:lvl1pPr algn="l">
              <a:defRPr sz="3364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59808" y="15257772"/>
            <a:ext cx="27539564" cy="7875193"/>
          </a:xfrm>
        </p:spPr>
        <p:txBody>
          <a:bodyPr anchor="b"/>
          <a:lstStyle>
            <a:lvl1pPr marL="0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1pPr>
            <a:lvl2pPr marL="384459" indent="0">
              <a:buNone/>
              <a:defRPr sz="1514">
                <a:solidFill>
                  <a:schemeClr val="tx1">
                    <a:tint val="75000"/>
                  </a:schemeClr>
                </a:solidFill>
              </a:defRPr>
            </a:lvl2pPr>
            <a:lvl3pPr marL="768919" indent="0">
              <a:buNone/>
              <a:defRPr sz="1345">
                <a:solidFill>
                  <a:schemeClr val="tx1">
                    <a:tint val="75000"/>
                  </a:schemeClr>
                </a:solidFill>
              </a:defRPr>
            </a:lvl3pPr>
            <a:lvl4pPr marL="1153378" indent="0">
              <a:buNone/>
              <a:defRPr sz="1177">
                <a:solidFill>
                  <a:schemeClr val="tx1">
                    <a:tint val="75000"/>
                  </a:schemeClr>
                </a:solidFill>
              </a:defRPr>
            </a:lvl4pPr>
            <a:lvl5pPr marL="1537838" indent="0">
              <a:buNone/>
              <a:defRPr sz="1177">
                <a:solidFill>
                  <a:schemeClr val="tx1">
                    <a:tint val="75000"/>
                  </a:schemeClr>
                </a:solidFill>
              </a:defRPr>
            </a:lvl5pPr>
            <a:lvl6pPr marL="1922297" indent="0">
              <a:buNone/>
              <a:defRPr sz="1177">
                <a:solidFill>
                  <a:schemeClr val="tx1">
                    <a:tint val="75000"/>
                  </a:schemeClr>
                </a:solidFill>
              </a:defRPr>
            </a:lvl6pPr>
            <a:lvl7pPr marL="2306757" indent="0">
              <a:buNone/>
              <a:defRPr sz="1177">
                <a:solidFill>
                  <a:schemeClr val="tx1">
                    <a:tint val="75000"/>
                  </a:schemeClr>
                </a:solidFill>
              </a:defRPr>
            </a:lvl7pPr>
            <a:lvl8pPr marL="2691216" indent="0">
              <a:buNone/>
              <a:defRPr sz="1177">
                <a:solidFill>
                  <a:schemeClr val="tx1">
                    <a:tint val="75000"/>
                  </a:schemeClr>
                </a:solidFill>
              </a:defRPr>
            </a:lvl8pPr>
            <a:lvl9pPr marL="3075676" indent="0">
              <a:buNone/>
              <a:defRPr sz="11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14AFB-713E-41EE-8067-238AC50D6921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19FA8-1525-4F7A-A876-F9882D6327E3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16227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20477" y="8399852"/>
            <a:ext cx="14497637" cy="23757744"/>
          </a:xfrm>
        </p:spPr>
        <p:txBody>
          <a:bodyPr/>
          <a:lstStyle>
            <a:lvl1pPr>
              <a:defRPr sz="2355"/>
            </a:lvl1pPr>
            <a:lvl2pPr>
              <a:defRPr sz="2018"/>
            </a:lvl2pPr>
            <a:lvl3pPr>
              <a:defRPr sz="1682"/>
            </a:lvl3pPr>
            <a:lvl4pPr>
              <a:defRPr sz="1514"/>
            </a:lvl4pPr>
            <a:lvl5pPr>
              <a:defRPr sz="1514"/>
            </a:lvl5pPr>
            <a:lvl6pPr>
              <a:defRPr sz="1514"/>
            </a:lvl6pPr>
            <a:lvl7pPr>
              <a:defRPr sz="1514"/>
            </a:lvl7pPr>
            <a:lvl8pPr>
              <a:defRPr sz="1514"/>
            </a:lvl8pPr>
            <a:lvl9pPr>
              <a:defRPr sz="151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81178" y="8399852"/>
            <a:ext cx="14497636" cy="23757744"/>
          </a:xfrm>
        </p:spPr>
        <p:txBody>
          <a:bodyPr/>
          <a:lstStyle>
            <a:lvl1pPr>
              <a:defRPr sz="2355"/>
            </a:lvl1pPr>
            <a:lvl2pPr>
              <a:defRPr sz="2018"/>
            </a:lvl2pPr>
            <a:lvl3pPr>
              <a:defRPr sz="1682"/>
            </a:lvl3pPr>
            <a:lvl4pPr>
              <a:defRPr sz="1514"/>
            </a:lvl4pPr>
            <a:lvl5pPr>
              <a:defRPr sz="1514"/>
            </a:lvl5pPr>
            <a:lvl6pPr>
              <a:defRPr sz="1514"/>
            </a:lvl6pPr>
            <a:lvl7pPr>
              <a:defRPr sz="1514"/>
            </a:lvl7pPr>
            <a:lvl8pPr>
              <a:defRPr sz="1514"/>
            </a:lvl8pPr>
            <a:lvl9pPr>
              <a:defRPr sz="151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29538-D687-42F0-878F-DD3F5069DBF3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EC086-9C52-4728-A06E-9613E28396F6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2367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0476" y="8058089"/>
            <a:ext cx="14314187" cy="3358872"/>
          </a:xfrm>
        </p:spPr>
        <p:txBody>
          <a:bodyPr anchor="b"/>
          <a:lstStyle>
            <a:lvl1pPr marL="0" indent="0">
              <a:buNone/>
              <a:defRPr sz="2018" b="1"/>
            </a:lvl1pPr>
            <a:lvl2pPr marL="384459" indent="0">
              <a:buNone/>
              <a:defRPr sz="1682" b="1"/>
            </a:lvl2pPr>
            <a:lvl3pPr marL="768919" indent="0">
              <a:buNone/>
              <a:defRPr sz="1514" b="1"/>
            </a:lvl3pPr>
            <a:lvl4pPr marL="1153378" indent="0">
              <a:buNone/>
              <a:defRPr sz="1345" b="1"/>
            </a:lvl4pPr>
            <a:lvl5pPr marL="1537838" indent="0">
              <a:buNone/>
              <a:defRPr sz="1345" b="1"/>
            </a:lvl5pPr>
            <a:lvl6pPr marL="1922297" indent="0">
              <a:buNone/>
              <a:defRPr sz="1345" b="1"/>
            </a:lvl6pPr>
            <a:lvl7pPr marL="2306757" indent="0">
              <a:buNone/>
              <a:defRPr sz="1345" b="1"/>
            </a:lvl7pPr>
            <a:lvl8pPr marL="2691216" indent="0">
              <a:buNone/>
              <a:defRPr sz="1345" b="1"/>
            </a:lvl8pPr>
            <a:lvl9pPr marL="3075676" indent="0">
              <a:buNone/>
              <a:defRPr sz="134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0476" y="11416962"/>
            <a:ext cx="14314187" cy="20740634"/>
          </a:xfrm>
        </p:spPr>
        <p:txBody>
          <a:bodyPr/>
          <a:lstStyle>
            <a:lvl1pPr>
              <a:defRPr sz="2018"/>
            </a:lvl1pPr>
            <a:lvl2pPr>
              <a:defRPr sz="1682"/>
            </a:lvl2pPr>
            <a:lvl3pPr>
              <a:defRPr sz="1514"/>
            </a:lvl3pPr>
            <a:lvl4pPr>
              <a:defRPr sz="1345"/>
            </a:lvl4pPr>
            <a:lvl5pPr>
              <a:defRPr sz="1345"/>
            </a:lvl5pPr>
            <a:lvl6pPr>
              <a:defRPr sz="1345"/>
            </a:lvl6pPr>
            <a:lvl7pPr>
              <a:defRPr sz="1345"/>
            </a:lvl7pPr>
            <a:lvl8pPr>
              <a:defRPr sz="1345"/>
            </a:lvl8pPr>
            <a:lvl9pPr>
              <a:defRPr sz="134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457833" y="8058089"/>
            <a:ext cx="14320981" cy="3358872"/>
          </a:xfrm>
        </p:spPr>
        <p:txBody>
          <a:bodyPr anchor="b"/>
          <a:lstStyle>
            <a:lvl1pPr marL="0" indent="0">
              <a:buNone/>
              <a:defRPr sz="2018" b="1"/>
            </a:lvl1pPr>
            <a:lvl2pPr marL="384459" indent="0">
              <a:buNone/>
              <a:defRPr sz="1682" b="1"/>
            </a:lvl2pPr>
            <a:lvl3pPr marL="768919" indent="0">
              <a:buNone/>
              <a:defRPr sz="1514" b="1"/>
            </a:lvl3pPr>
            <a:lvl4pPr marL="1153378" indent="0">
              <a:buNone/>
              <a:defRPr sz="1345" b="1"/>
            </a:lvl4pPr>
            <a:lvl5pPr marL="1537838" indent="0">
              <a:buNone/>
              <a:defRPr sz="1345" b="1"/>
            </a:lvl5pPr>
            <a:lvl6pPr marL="1922297" indent="0">
              <a:buNone/>
              <a:defRPr sz="1345" b="1"/>
            </a:lvl6pPr>
            <a:lvl7pPr marL="2306757" indent="0">
              <a:buNone/>
              <a:defRPr sz="1345" b="1"/>
            </a:lvl7pPr>
            <a:lvl8pPr marL="2691216" indent="0">
              <a:buNone/>
              <a:defRPr sz="1345" b="1"/>
            </a:lvl8pPr>
            <a:lvl9pPr marL="3075676" indent="0">
              <a:buNone/>
              <a:defRPr sz="134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457833" y="11416962"/>
            <a:ext cx="14320981" cy="20740634"/>
          </a:xfrm>
        </p:spPr>
        <p:txBody>
          <a:bodyPr/>
          <a:lstStyle>
            <a:lvl1pPr>
              <a:defRPr sz="2018"/>
            </a:lvl1pPr>
            <a:lvl2pPr>
              <a:defRPr sz="1682"/>
            </a:lvl2pPr>
            <a:lvl3pPr>
              <a:defRPr sz="1514"/>
            </a:lvl3pPr>
            <a:lvl4pPr>
              <a:defRPr sz="1345"/>
            </a:lvl4pPr>
            <a:lvl5pPr>
              <a:defRPr sz="1345"/>
            </a:lvl5pPr>
            <a:lvl6pPr>
              <a:defRPr sz="1345"/>
            </a:lvl6pPr>
            <a:lvl7pPr>
              <a:defRPr sz="1345"/>
            </a:lvl7pPr>
            <a:lvl8pPr>
              <a:defRPr sz="1345"/>
            </a:lvl8pPr>
            <a:lvl9pPr>
              <a:defRPr sz="134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AAEE8-67EF-4965-B7E2-2A4DEAEA7CE8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0B6F2-CA6E-4554-885F-285903D94FB8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55278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6CCD4-550A-4A6E-B253-3F8FA89449E5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6AA36-F9AC-439D-8B7B-7C994DA73D13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09775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F5868-5EDF-47F1-85E3-A9128A97352B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48D9-C2E3-4D1B-80BC-34A775BF651E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07509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.wmf" /><Relationship Id="rId5" Type="http://schemas.openxmlformats.org/officeDocument/2006/relationships/hyperlink" Target="http://www.megaprint.com/" TargetMode="External" /><Relationship Id="rId4" Type="http://schemas.openxmlformats.org/officeDocument/2006/relationships/hyperlink" Target="http://www.postersession.com/" TargetMode="Externa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 /><Relationship Id="rId3" Type="http://schemas.openxmlformats.org/officeDocument/2006/relationships/slideLayout" Target="../slideLayouts/slideLayout5.xml" /><Relationship Id="rId7" Type="http://schemas.openxmlformats.org/officeDocument/2006/relationships/slideLayout" Target="../slideLayouts/slideLayout9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4.xml" /><Relationship Id="rId1" Type="http://schemas.openxmlformats.org/officeDocument/2006/relationships/slideLayout" Target="../slideLayouts/slideLayout3.xml" /><Relationship Id="rId6" Type="http://schemas.openxmlformats.org/officeDocument/2006/relationships/slideLayout" Target="../slideLayouts/slideLayout8.xml" /><Relationship Id="rId11" Type="http://schemas.openxmlformats.org/officeDocument/2006/relationships/slideLayout" Target="../slideLayouts/slideLayout13.xml" /><Relationship Id="rId5" Type="http://schemas.openxmlformats.org/officeDocument/2006/relationships/slideLayout" Target="../slideLayouts/slideLayout7.xml" /><Relationship Id="rId10" Type="http://schemas.openxmlformats.org/officeDocument/2006/relationships/slideLayout" Target="../slideLayouts/slideLayout12.xml" /><Relationship Id="rId4" Type="http://schemas.openxmlformats.org/officeDocument/2006/relationships/slideLayout" Target="../slideLayouts/slideLayout6.xml" /><Relationship Id="rId9" Type="http://schemas.openxmlformats.org/officeDocument/2006/relationships/slideLayout" Target="../slideLayouts/slideLayout11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 /><Relationship Id="rId3" Type="http://schemas.openxmlformats.org/officeDocument/2006/relationships/slideLayout" Target="../slideLayouts/slideLayout16.xml" /><Relationship Id="rId7" Type="http://schemas.openxmlformats.org/officeDocument/2006/relationships/slideLayout" Target="../slideLayouts/slideLayout20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15.xml" /><Relationship Id="rId1" Type="http://schemas.openxmlformats.org/officeDocument/2006/relationships/slideLayout" Target="../slideLayouts/slideLayout14.xml" /><Relationship Id="rId6" Type="http://schemas.openxmlformats.org/officeDocument/2006/relationships/slideLayout" Target="../slideLayouts/slideLayout19.xml" /><Relationship Id="rId11" Type="http://schemas.openxmlformats.org/officeDocument/2006/relationships/slideLayout" Target="../slideLayouts/slideLayout24.xml" /><Relationship Id="rId5" Type="http://schemas.openxmlformats.org/officeDocument/2006/relationships/slideLayout" Target="../slideLayouts/slideLayout18.xml" /><Relationship Id="rId10" Type="http://schemas.openxmlformats.org/officeDocument/2006/relationships/slideLayout" Target="../slideLayouts/slideLayout23.xml" /><Relationship Id="rId4" Type="http://schemas.openxmlformats.org/officeDocument/2006/relationships/slideLayout" Target="../slideLayouts/slideLayout17.xml" /><Relationship Id="rId9" Type="http://schemas.openxmlformats.org/officeDocument/2006/relationships/slideLayout" Target="../slideLayouts/slideLayout2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51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Box 1">
            <a:hlinkClick r:id="rId4"/>
          </p:cNvPr>
          <p:cNvSpPr txBox="1">
            <a:spLocks noChangeArrowheads="1"/>
          </p:cNvSpPr>
          <p:nvPr userDrawn="1"/>
        </p:nvSpPr>
        <p:spPr bwMode="auto">
          <a:xfrm rot="-5400000">
            <a:off x="26551602" y="35480509"/>
            <a:ext cx="282415" cy="89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167" tIns="36584" rIns="73167" bIns="36584">
            <a:spAutoFit/>
          </a:bodyPr>
          <a:lstStyle/>
          <a:p>
            <a:pPr algn="ctr" eaLnBrk="1" hangingPunct="1"/>
            <a:r>
              <a:rPr lang="en-US" altLang="en-US" sz="100">
                <a:hlinkClick r:id="rId4"/>
              </a:rPr>
              <a:t>www.postersession.com</a:t>
            </a:r>
            <a:endParaRPr lang="en-US" altLang="en-US" sz="100"/>
          </a:p>
        </p:txBody>
      </p:sp>
      <p:sp>
        <p:nvSpPr>
          <p:cNvPr id="1027" name="TextBox 3"/>
          <p:cNvSpPr txBox="1">
            <a:spLocks noChangeArrowheads="1"/>
          </p:cNvSpPr>
          <p:nvPr userDrawn="1"/>
        </p:nvSpPr>
        <p:spPr bwMode="auto">
          <a:xfrm rot="-5400000">
            <a:off x="26529269" y="35477840"/>
            <a:ext cx="327077" cy="89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167" tIns="36584" rIns="73167" bIns="36584">
            <a:spAutoFit/>
          </a:bodyPr>
          <a:lstStyle/>
          <a:p>
            <a:pPr algn="ctr" eaLnBrk="1" hangingPunct="1"/>
            <a:r>
              <a:rPr lang="en-US" altLang="en-US" sz="100">
                <a:hlinkClick r:id="rId4"/>
              </a:rPr>
              <a:t>www.postersession.com</a:t>
            </a:r>
            <a:endParaRPr lang="en-US" altLang="en-US" sz="100"/>
          </a:p>
        </p:txBody>
      </p:sp>
      <p:pic>
        <p:nvPicPr>
          <p:cNvPr id="1028" name="Picture 4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24512644" y="35445713"/>
            <a:ext cx="4074965" cy="17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/>
          <p:nvPr userDrawn="1"/>
        </p:nvSpPr>
        <p:spPr>
          <a:xfrm>
            <a:off x="28587609" y="35382965"/>
            <a:ext cx="1878109" cy="267910"/>
          </a:xfrm>
          <a:prstGeom prst="rect">
            <a:avLst/>
          </a:prstGeom>
          <a:noFill/>
        </p:spPr>
        <p:txBody>
          <a:bodyPr wrap="none" lIns="73167" tIns="36584" rIns="73167" bIns="36584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61" dirty="0">
                <a:solidFill>
                  <a:schemeClr val="bg1"/>
                </a:solidFill>
              </a:rPr>
              <a:t>www.postersession.com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475" y="1441806"/>
            <a:ext cx="29158340" cy="5999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</p:sldLayoutIdLst>
  <p:txStyles>
    <p:titleStyle>
      <a:lvl1pPr algn="ctr" defTabSz="3510863" rtl="0" eaLnBrk="0" fontAlgn="base" hangingPunct="0">
        <a:spcBef>
          <a:spcPct val="0"/>
        </a:spcBef>
        <a:spcAft>
          <a:spcPct val="0"/>
        </a:spcAft>
        <a:defRPr sz="16902">
          <a:solidFill>
            <a:schemeClr val="tx2"/>
          </a:solidFill>
          <a:latin typeface="+mj-lt"/>
          <a:ea typeface="+mj-ea"/>
          <a:cs typeface="+mj-cs"/>
        </a:defRPr>
      </a:lvl1pPr>
      <a:lvl2pPr algn="ctr" defTabSz="3510863" rtl="0" eaLnBrk="0" fontAlgn="base" hangingPunct="0">
        <a:spcBef>
          <a:spcPct val="0"/>
        </a:spcBef>
        <a:spcAft>
          <a:spcPct val="0"/>
        </a:spcAft>
        <a:defRPr sz="16902">
          <a:solidFill>
            <a:schemeClr val="tx2"/>
          </a:solidFill>
          <a:latin typeface="Arial" charset="0"/>
        </a:defRPr>
      </a:lvl2pPr>
      <a:lvl3pPr algn="ctr" defTabSz="3510863" rtl="0" eaLnBrk="0" fontAlgn="base" hangingPunct="0">
        <a:spcBef>
          <a:spcPct val="0"/>
        </a:spcBef>
        <a:spcAft>
          <a:spcPct val="0"/>
        </a:spcAft>
        <a:defRPr sz="16902">
          <a:solidFill>
            <a:schemeClr val="tx2"/>
          </a:solidFill>
          <a:latin typeface="Arial" charset="0"/>
        </a:defRPr>
      </a:lvl3pPr>
      <a:lvl4pPr algn="ctr" defTabSz="3510863" rtl="0" eaLnBrk="0" fontAlgn="base" hangingPunct="0">
        <a:spcBef>
          <a:spcPct val="0"/>
        </a:spcBef>
        <a:spcAft>
          <a:spcPct val="0"/>
        </a:spcAft>
        <a:defRPr sz="16902">
          <a:solidFill>
            <a:schemeClr val="tx2"/>
          </a:solidFill>
          <a:latin typeface="Arial" charset="0"/>
        </a:defRPr>
      </a:lvl4pPr>
      <a:lvl5pPr algn="ctr" defTabSz="3510863" rtl="0" eaLnBrk="0" fontAlgn="base" hangingPunct="0">
        <a:spcBef>
          <a:spcPct val="0"/>
        </a:spcBef>
        <a:spcAft>
          <a:spcPct val="0"/>
        </a:spcAft>
        <a:defRPr sz="16902">
          <a:solidFill>
            <a:schemeClr val="tx2"/>
          </a:solidFill>
          <a:latin typeface="Arial" charset="0"/>
        </a:defRPr>
      </a:lvl5pPr>
      <a:lvl6pPr marL="365813" algn="ctr" defTabSz="3512061" rtl="0" fontAlgn="base">
        <a:spcBef>
          <a:spcPct val="0"/>
        </a:spcBef>
        <a:spcAft>
          <a:spcPct val="0"/>
        </a:spcAft>
        <a:defRPr sz="16902">
          <a:solidFill>
            <a:schemeClr val="tx2"/>
          </a:solidFill>
          <a:latin typeface="Arial" charset="0"/>
        </a:defRPr>
      </a:lvl6pPr>
      <a:lvl7pPr marL="731627" algn="ctr" defTabSz="3512061" rtl="0" fontAlgn="base">
        <a:spcBef>
          <a:spcPct val="0"/>
        </a:spcBef>
        <a:spcAft>
          <a:spcPct val="0"/>
        </a:spcAft>
        <a:defRPr sz="16902">
          <a:solidFill>
            <a:schemeClr val="tx2"/>
          </a:solidFill>
          <a:latin typeface="Arial" charset="0"/>
        </a:defRPr>
      </a:lvl7pPr>
      <a:lvl8pPr marL="1097439" algn="ctr" defTabSz="3512061" rtl="0" fontAlgn="base">
        <a:spcBef>
          <a:spcPct val="0"/>
        </a:spcBef>
        <a:spcAft>
          <a:spcPct val="0"/>
        </a:spcAft>
        <a:defRPr sz="16902">
          <a:solidFill>
            <a:schemeClr val="tx2"/>
          </a:solidFill>
          <a:latin typeface="Arial" charset="0"/>
        </a:defRPr>
      </a:lvl8pPr>
      <a:lvl9pPr marL="1463253" algn="ctr" defTabSz="3512061" rtl="0" fontAlgn="base">
        <a:spcBef>
          <a:spcPct val="0"/>
        </a:spcBef>
        <a:spcAft>
          <a:spcPct val="0"/>
        </a:spcAft>
        <a:defRPr sz="16902">
          <a:solidFill>
            <a:schemeClr val="tx2"/>
          </a:solidFill>
          <a:latin typeface="Arial" charset="0"/>
        </a:defRPr>
      </a:lvl9pPr>
    </p:titleStyle>
    <p:bodyStyle>
      <a:lvl1pPr marL="1316240" indent="-1316240" algn="l" defTabSz="3510863" rtl="0" eaLnBrk="0" fontAlgn="base" hangingPunct="0">
        <a:spcBef>
          <a:spcPct val="20000"/>
        </a:spcBef>
        <a:spcAft>
          <a:spcPct val="0"/>
        </a:spcAft>
        <a:buChar char="•"/>
        <a:defRPr sz="12361">
          <a:solidFill>
            <a:schemeClr val="tx1"/>
          </a:solidFill>
          <a:latin typeface="+mn-lt"/>
          <a:ea typeface="+mn-ea"/>
          <a:cs typeface="+mn-cs"/>
        </a:defRPr>
      </a:lvl1pPr>
      <a:lvl2pPr marL="2852743" indent="-1097311" algn="l" defTabSz="3510863" rtl="0" eaLnBrk="0" fontAlgn="base" hangingPunct="0">
        <a:spcBef>
          <a:spcPct val="20000"/>
        </a:spcBef>
        <a:spcAft>
          <a:spcPct val="0"/>
        </a:spcAft>
        <a:buChar char="–"/>
        <a:defRPr sz="10764">
          <a:solidFill>
            <a:schemeClr val="tx1"/>
          </a:solidFill>
          <a:latin typeface="+mn-lt"/>
        </a:defRPr>
      </a:lvl2pPr>
      <a:lvl3pPr marL="4389246" indent="-877049" algn="l" defTabSz="3510863" rtl="0" eaLnBrk="0" fontAlgn="base" hangingPunct="0">
        <a:spcBef>
          <a:spcPct val="20000"/>
        </a:spcBef>
        <a:spcAft>
          <a:spcPct val="0"/>
        </a:spcAft>
        <a:buChar char="•"/>
        <a:defRPr sz="9166">
          <a:solidFill>
            <a:schemeClr val="tx1"/>
          </a:solidFill>
          <a:latin typeface="+mn-lt"/>
        </a:defRPr>
      </a:lvl3pPr>
      <a:lvl4pPr marL="6144677" indent="-877049" algn="l" defTabSz="3510863" rtl="0" eaLnBrk="0" fontAlgn="base" hangingPunct="0">
        <a:spcBef>
          <a:spcPct val="20000"/>
        </a:spcBef>
        <a:spcAft>
          <a:spcPct val="0"/>
        </a:spcAft>
        <a:buChar char="–"/>
        <a:defRPr sz="7652">
          <a:solidFill>
            <a:schemeClr val="tx1"/>
          </a:solidFill>
          <a:latin typeface="+mn-lt"/>
        </a:defRPr>
      </a:lvl4pPr>
      <a:lvl5pPr marL="7901444" indent="-877049" algn="l" defTabSz="3510863" rtl="0" eaLnBrk="0" fontAlgn="base" hangingPunct="0">
        <a:spcBef>
          <a:spcPct val="20000"/>
        </a:spcBef>
        <a:spcAft>
          <a:spcPct val="0"/>
        </a:spcAft>
        <a:buChar char="»"/>
        <a:defRPr sz="7652">
          <a:solidFill>
            <a:schemeClr val="tx1"/>
          </a:solidFill>
          <a:latin typeface="+mn-lt"/>
        </a:defRPr>
      </a:lvl5pPr>
      <a:lvl6pPr marL="8267633" indent="-877698" algn="l" defTabSz="3512061" rtl="0" fontAlgn="base">
        <a:spcBef>
          <a:spcPct val="20000"/>
        </a:spcBef>
        <a:spcAft>
          <a:spcPct val="0"/>
        </a:spcAft>
        <a:buChar char="»"/>
        <a:defRPr sz="7652">
          <a:solidFill>
            <a:schemeClr val="tx1"/>
          </a:solidFill>
          <a:latin typeface="+mn-lt"/>
        </a:defRPr>
      </a:lvl6pPr>
      <a:lvl7pPr marL="8633445" indent="-877698" algn="l" defTabSz="3512061" rtl="0" fontAlgn="base">
        <a:spcBef>
          <a:spcPct val="20000"/>
        </a:spcBef>
        <a:spcAft>
          <a:spcPct val="0"/>
        </a:spcAft>
        <a:buChar char="»"/>
        <a:defRPr sz="7652">
          <a:solidFill>
            <a:schemeClr val="tx1"/>
          </a:solidFill>
          <a:latin typeface="+mn-lt"/>
        </a:defRPr>
      </a:lvl7pPr>
      <a:lvl8pPr marL="8999259" indent="-877698" algn="l" defTabSz="3512061" rtl="0" fontAlgn="base">
        <a:spcBef>
          <a:spcPct val="20000"/>
        </a:spcBef>
        <a:spcAft>
          <a:spcPct val="0"/>
        </a:spcAft>
        <a:buChar char="»"/>
        <a:defRPr sz="7652">
          <a:solidFill>
            <a:schemeClr val="tx1"/>
          </a:solidFill>
          <a:latin typeface="+mn-lt"/>
        </a:defRPr>
      </a:lvl8pPr>
      <a:lvl9pPr marL="9365072" indent="-877698" algn="l" defTabSz="3512061" rtl="0" fontAlgn="base">
        <a:spcBef>
          <a:spcPct val="20000"/>
        </a:spcBef>
        <a:spcAft>
          <a:spcPct val="0"/>
        </a:spcAft>
        <a:buChar char="»"/>
        <a:defRPr sz="765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31627" rtl="0" eaLnBrk="1" latinLnBrk="0" hangingPunct="1">
        <a:defRPr sz="1430" kern="1200">
          <a:solidFill>
            <a:schemeClr val="tx1"/>
          </a:solidFill>
          <a:latin typeface="+mn-lt"/>
          <a:ea typeface="+mn-ea"/>
          <a:cs typeface="+mn-cs"/>
        </a:defRPr>
      </a:lvl1pPr>
      <a:lvl2pPr marL="365813" algn="l" defTabSz="731627" rtl="0" eaLnBrk="1" latinLnBrk="0" hangingPunct="1">
        <a:defRPr sz="1430" kern="1200">
          <a:solidFill>
            <a:schemeClr val="tx1"/>
          </a:solidFill>
          <a:latin typeface="+mn-lt"/>
          <a:ea typeface="+mn-ea"/>
          <a:cs typeface="+mn-cs"/>
        </a:defRPr>
      </a:lvl2pPr>
      <a:lvl3pPr marL="731627" algn="l" defTabSz="731627" rtl="0" eaLnBrk="1" latinLnBrk="0" hangingPunct="1">
        <a:defRPr sz="1430" kern="1200">
          <a:solidFill>
            <a:schemeClr val="tx1"/>
          </a:solidFill>
          <a:latin typeface="+mn-lt"/>
          <a:ea typeface="+mn-ea"/>
          <a:cs typeface="+mn-cs"/>
        </a:defRPr>
      </a:lvl3pPr>
      <a:lvl4pPr marL="1097439" algn="l" defTabSz="731627" rtl="0" eaLnBrk="1" latinLnBrk="0" hangingPunct="1">
        <a:defRPr sz="1430" kern="1200">
          <a:solidFill>
            <a:schemeClr val="tx1"/>
          </a:solidFill>
          <a:latin typeface="+mn-lt"/>
          <a:ea typeface="+mn-ea"/>
          <a:cs typeface="+mn-cs"/>
        </a:defRPr>
      </a:lvl4pPr>
      <a:lvl5pPr marL="1463253" algn="l" defTabSz="731627" rtl="0" eaLnBrk="1" latinLnBrk="0" hangingPunct="1">
        <a:defRPr sz="1430" kern="1200">
          <a:solidFill>
            <a:schemeClr val="tx1"/>
          </a:solidFill>
          <a:latin typeface="+mn-lt"/>
          <a:ea typeface="+mn-ea"/>
          <a:cs typeface="+mn-cs"/>
        </a:defRPr>
      </a:lvl5pPr>
      <a:lvl6pPr marL="1829066" algn="l" defTabSz="731627" rtl="0" eaLnBrk="1" latinLnBrk="0" hangingPunct="1">
        <a:defRPr sz="1430" kern="1200">
          <a:solidFill>
            <a:schemeClr val="tx1"/>
          </a:solidFill>
          <a:latin typeface="+mn-lt"/>
          <a:ea typeface="+mn-ea"/>
          <a:cs typeface="+mn-cs"/>
        </a:defRPr>
      </a:lvl6pPr>
      <a:lvl7pPr marL="2194879" algn="l" defTabSz="731627" rtl="0" eaLnBrk="1" latinLnBrk="0" hangingPunct="1">
        <a:defRPr sz="1430" kern="1200">
          <a:solidFill>
            <a:schemeClr val="tx1"/>
          </a:solidFill>
          <a:latin typeface="+mn-lt"/>
          <a:ea typeface="+mn-ea"/>
          <a:cs typeface="+mn-cs"/>
        </a:defRPr>
      </a:lvl7pPr>
      <a:lvl8pPr marL="2560693" algn="l" defTabSz="731627" rtl="0" eaLnBrk="1" latinLnBrk="0" hangingPunct="1">
        <a:defRPr sz="1430" kern="1200">
          <a:solidFill>
            <a:schemeClr val="tx1"/>
          </a:solidFill>
          <a:latin typeface="+mn-lt"/>
          <a:ea typeface="+mn-ea"/>
          <a:cs typeface="+mn-cs"/>
        </a:defRPr>
      </a:lvl8pPr>
      <a:lvl9pPr marL="2926505" algn="l" defTabSz="731627" rtl="0" eaLnBrk="1" latinLnBrk="0" hangingPunct="1">
        <a:defRPr sz="14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251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620475" y="1441806"/>
            <a:ext cx="29158340" cy="5999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620475" y="8399852"/>
            <a:ext cx="29158340" cy="2375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620474" y="33365774"/>
            <a:ext cx="7558815" cy="1917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9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360628B-D306-4FA1-97BC-29425496531E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1069843" y="33365774"/>
            <a:ext cx="10259605" cy="1917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009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3220000" y="33365774"/>
            <a:ext cx="7558815" cy="191706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9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5970BED5-A416-4996-963F-CE50CD189477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5pPr>
      <a:lvl6pPr marL="384459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6pPr>
      <a:lvl7pPr marL="768919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7pPr>
      <a:lvl8pPr marL="1153378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8pPr>
      <a:lvl9pPr marL="1537838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9pPr>
    </p:titleStyle>
    <p:bodyStyle>
      <a:lvl1pPr marL="288345" indent="-28834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91" kern="1200">
          <a:solidFill>
            <a:schemeClr val="tx1"/>
          </a:solidFill>
          <a:latin typeface="+mn-lt"/>
          <a:ea typeface="+mn-ea"/>
          <a:cs typeface="+mn-cs"/>
        </a:defRPr>
      </a:lvl1pPr>
      <a:lvl2pPr marL="624747" indent="-24028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55" kern="1200">
          <a:solidFill>
            <a:schemeClr val="tx1"/>
          </a:solidFill>
          <a:latin typeface="+mn-lt"/>
          <a:ea typeface="+mn-ea"/>
          <a:cs typeface="+mn-cs"/>
        </a:defRPr>
      </a:lvl2pPr>
      <a:lvl3pPr marL="961149" indent="-1922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18" kern="1200">
          <a:solidFill>
            <a:schemeClr val="tx1"/>
          </a:solidFill>
          <a:latin typeface="+mn-lt"/>
          <a:ea typeface="+mn-ea"/>
          <a:cs typeface="+mn-cs"/>
        </a:defRPr>
      </a:lvl3pPr>
      <a:lvl4pPr marL="1345608" indent="-1922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730068" indent="-1922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114527" indent="-192230" algn="l" defTabSz="768919" rtl="0" eaLnBrk="1" latinLnBrk="0" hangingPunct="1">
        <a:spcBef>
          <a:spcPct val="20000"/>
        </a:spcBef>
        <a:buFont typeface="Arial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498987" indent="-192230" algn="l" defTabSz="768919" rtl="0" eaLnBrk="1" latinLnBrk="0" hangingPunct="1">
        <a:spcBef>
          <a:spcPct val="20000"/>
        </a:spcBef>
        <a:buFont typeface="Arial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2883446" indent="-192230" algn="l" defTabSz="768919" rtl="0" eaLnBrk="1" latinLnBrk="0" hangingPunct="1">
        <a:spcBef>
          <a:spcPct val="20000"/>
        </a:spcBef>
        <a:buFont typeface="Arial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267906" indent="-192230" algn="l" defTabSz="768919" rtl="0" eaLnBrk="1" latinLnBrk="0" hangingPunct="1">
        <a:spcBef>
          <a:spcPct val="20000"/>
        </a:spcBef>
        <a:buFont typeface="Arial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1pPr>
      <a:lvl2pPr marL="384459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2pPr>
      <a:lvl3pPr marL="768919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3pPr>
      <a:lvl4pPr marL="1153378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4pPr>
      <a:lvl5pPr marL="1537838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5pPr>
      <a:lvl6pPr marL="1922297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6pPr>
      <a:lvl7pPr marL="2306757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7pPr>
      <a:lvl8pPr marL="2691216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8pPr>
      <a:lvl9pPr marL="3075676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251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620475" y="1441806"/>
            <a:ext cx="29158340" cy="5999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620475" y="8399852"/>
            <a:ext cx="29158340" cy="2375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620474" y="33365774"/>
            <a:ext cx="7558815" cy="1917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9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5A9D7B8-91B2-4AFA-98E3-59CB5973EC10}" type="datetimeFigureOut">
              <a:rPr lang="fr-FR"/>
              <a:pPr>
                <a:defRPr/>
              </a:pPr>
              <a:t>10/03/2023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1069843" y="33365774"/>
            <a:ext cx="10259605" cy="1917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009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3220000" y="33365774"/>
            <a:ext cx="7558815" cy="191706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9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DB7573C8-9FF4-4147-88D3-2B48C27383DC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5pPr>
      <a:lvl6pPr marL="384459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6pPr>
      <a:lvl7pPr marL="768919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7pPr>
      <a:lvl8pPr marL="1153378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8pPr>
      <a:lvl9pPr marL="1537838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9pPr>
    </p:titleStyle>
    <p:bodyStyle>
      <a:lvl1pPr marL="288345" indent="-28834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91" kern="1200">
          <a:solidFill>
            <a:schemeClr val="tx1"/>
          </a:solidFill>
          <a:latin typeface="+mn-lt"/>
          <a:ea typeface="+mn-ea"/>
          <a:cs typeface="+mn-cs"/>
        </a:defRPr>
      </a:lvl1pPr>
      <a:lvl2pPr marL="624747" indent="-24028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55" kern="1200">
          <a:solidFill>
            <a:schemeClr val="tx1"/>
          </a:solidFill>
          <a:latin typeface="+mn-lt"/>
          <a:ea typeface="+mn-ea"/>
          <a:cs typeface="+mn-cs"/>
        </a:defRPr>
      </a:lvl2pPr>
      <a:lvl3pPr marL="961149" indent="-1922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18" kern="1200">
          <a:solidFill>
            <a:schemeClr val="tx1"/>
          </a:solidFill>
          <a:latin typeface="+mn-lt"/>
          <a:ea typeface="+mn-ea"/>
          <a:cs typeface="+mn-cs"/>
        </a:defRPr>
      </a:lvl3pPr>
      <a:lvl4pPr marL="1345608" indent="-1922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730068" indent="-1922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114527" indent="-192230" algn="l" defTabSz="768919" rtl="0" eaLnBrk="1" latinLnBrk="0" hangingPunct="1">
        <a:spcBef>
          <a:spcPct val="20000"/>
        </a:spcBef>
        <a:buFont typeface="Arial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498987" indent="-192230" algn="l" defTabSz="768919" rtl="0" eaLnBrk="1" latinLnBrk="0" hangingPunct="1">
        <a:spcBef>
          <a:spcPct val="20000"/>
        </a:spcBef>
        <a:buFont typeface="Arial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2883446" indent="-192230" algn="l" defTabSz="768919" rtl="0" eaLnBrk="1" latinLnBrk="0" hangingPunct="1">
        <a:spcBef>
          <a:spcPct val="20000"/>
        </a:spcBef>
        <a:buFont typeface="Arial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267906" indent="-192230" algn="l" defTabSz="768919" rtl="0" eaLnBrk="1" latinLnBrk="0" hangingPunct="1">
        <a:spcBef>
          <a:spcPct val="20000"/>
        </a:spcBef>
        <a:buFont typeface="Arial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1pPr>
      <a:lvl2pPr marL="384459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2pPr>
      <a:lvl3pPr marL="768919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3pPr>
      <a:lvl4pPr marL="1153378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4pPr>
      <a:lvl5pPr marL="1537838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5pPr>
      <a:lvl6pPr marL="1922297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6pPr>
      <a:lvl7pPr marL="2306757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7pPr>
      <a:lvl8pPr marL="2691216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8pPr>
      <a:lvl9pPr marL="3075676" algn="l" defTabSz="768919" rtl="0" eaLnBrk="1" latinLnBrk="0" hangingPunct="1">
        <a:defRPr sz="15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28612" y="293117"/>
            <a:ext cx="31786285" cy="35378940"/>
            <a:chOff x="328612" y="293117"/>
            <a:chExt cx="31786285" cy="3537894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C24FB35-D0CA-45CC-86DF-19ED9727912B}"/>
                </a:ext>
              </a:extLst>
            </p:cNvPr>
            <p:cNvGrpSpPr/>
            <p:nvPr/>
          </p:nvGrpSpPr>
          <p:grpSpPr>
            <a:xfrm>
              <a:off x="328612" y="293117"/>
              <a:ext cx="31786285" cy="35378940"/>
              <a:chOff x="293913" y="570442"/>
              <a:chExt cx="29692147" cy="42347473"/>
            </a:xfrm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345AB403-B319-45D9-BB35-D38B7E56CEB0}"/>
                  </a:ext>
                </a:extLst>
              </p:cNvPr>
              <p:cNvSpPr/>
              <p:nvPr/>
            </p:nvSpPr>
            <p:spPr bwMode="auto">
              <a:xfrm>
                <a:off x="293913" y="570442"/>
                <a:ext cx="29633369" cy="5383318"/>
              </a:xfrm>
              <a:prstGeom prst="roundRect">
                <a:avLst/>
              </a:prstGeom>
              <a:solidFill>
                <a:srgbClr val="C0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6896" tIns="38448" rIns="76896" bIns="3844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3691078" eaLnBrk="1" hangingPunct="1"/>
                <a:r>
                  <a:rPr lang="en-IN" sz="7232" dirty="0">
                    <a:latin typeface="Arial" charset="0"/>
                  </a:rPr>
                  <a:t> </a:t>
                </a:r>
              </a:p>
            </p:txBody>
          </p:sp>
          <p:sp>
            <p:nvSpPr>
              <p:cNvPr id="7170" name="AutoShape 4"/>
              <p:cNvSpPr>
                <a:spLocks noChangeArrowheads="1"/>
              </p:cNvSpPr>
              <p:nvPr/>
            </p:nvSpPr>
            <p:spPr bwMode="auto">
              <a:xfrm>
                <a:off x="293913" y="6265760"/>
                <a:ext cx="29692147" cy="33994577"/>
              </a:xfrm>
              <a:prstGeom prst="roundRect">
                <a:avLst>
                  <a:gd name="adj" fmla="val 1454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73167" tIns="36584" rIns="73167" bIns="36584" anchor="ctr"/>
              <a:lstStyle>
                <a:lvl1pPr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en-US" sz="6895" dirty="0"/>
              </a:p>
            </p:txBody>
          </p:sp>
          <p:sp>
            <p:nvSpPr>
              <p:cNvPr id="44" name="Text Box 9"/>
              <p:cNvSpPr txBox="1">
                <a:spLocks noChangeArrowheads="1"/>
              </p:cNvSpPr>
              <p:nvPr/>
            </p:nvSpPr>
            <p:spPr bwMode="auto">
              <a:xfrm>
                <a:off x="458854" y="8148283"/>
                <a:ext cx="29130172" cy="301939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3167" tIns="36584" rIns="73167" bIns="36584">
                <a:spAutoFit/>
              </a:bodyPr>
              <a:lstStyle/>
              <a:p>
                <a:pPr marL="480574" indent="-480574" algn="just" defTabSz="3510863">
                  <a:lnSpc>
                    <a:spcPct val="20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US" sz="3600" b="1" dirty="0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Follow and use this template to prepare vertical poster for AdMet-2023 : </a:t>
                </a:r>
                <a:r>
                  <a:rPr lang="en-US" sz="3600" b="1" dirty="0">
                    <a:solidFill>
                      <a:srgbClr val="C00000"/>
                    </a:solidFill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Size : 90 cm (Width)  x 100 cm (Height)</a:t>
                </a:r>
              </a:p>
              <a:p>
                <a:pPr marL="480574" indent="-480574" algn="just" defTabSz="3510863">
                  <a:lnSpc>
                    <a:spcPct val="20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US" sz="3600" b="1" dirty="0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The poster may contains single/double/triple column(s)</a:t>
                </a:r>
                <a:r>
                  <a:rPr lang="en-GB" sz="3600" b="1" dirty="0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480574" indent="-480574" algn="just" defTabSz="3510863">
                  <a:lnSpc>
                    <a:spcPct val="20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GB" sz="3600" b="1" dirty="0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Use 60 pt. bold for Title in sentence case, 48 pt. for author name and 36 pt. for institution name. </a:t>
                </a:r>
              </a:p>
              <a:p>
                <a:pPr marL="480574" indent="-480574" algn="just" defTabSz="3510863">
                  <a:lnSpc>
                    <a:spcPct val="20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GB" sz="3600" b="1" dirty="0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Use the same title as provided in the abstract and give the Abstract ID as provided.</a:t>
                </a:r>
              </a:p>
              <a:p>
                <a:pPr marL="480574" indent="-480574" algn="just" defTabSz="3510863">
                  <a:lnSpc>
                    <a:spcPct val="20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GB" sz="3600" b="1" dirty="0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Separate boxes can be used for each section: for example: </a:t>
                </a:r>
              </a:p>
              <a:p>
                <a:pPr algn="just" defTabSz="3510863">
                  <a:lnSpc>
                    <a:spcPct val="200000"/>
                  </a:lnSpc>
                  <a:defRPr/>
                </a:pPr>
                <a:r>
                  <a:rPr lang="en-GB" sz="3600" b="1" dirty="0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GB" sz="3600" b="1" dirty="0">
                    <a:solidFill>
                      <a:srgbClr val="C00000"/>
                    </a:solidFill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Introduction, Materials &amp; Methods, Results and Discussions, Conclusion, Reference, </a:t>
                </a:r>
                <a:r>
                  <a:rPr lang="en-GB" sz="3600" b="1" dirty="0" err="1">
                    <a:solidFill>
                      <a:srgbClr val="C00000"/>
                    </a:solidFill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Acknowledment</a:t>
                </a:r>
                <a:r>
                  <a:rPr lang="en-GB" sz="3600" b="1" dirty="0">
                    <a:solidFill>
                      <a:srgbClr val="C00000"/>
                    </a:solidFill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 etc. </a:t>
                </a:r>
              </a:p>
              <a:p>
                <a:pPr marL="480574" indent="-480574" algn="just" defTabSz="3510863">
                  <a:lnSpc>
                    <a:spcPct val="20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GB" sz="3600" b="1" dirty="0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Individual box width and height can be adjusted according to each section, but keep the overall width same as this template. </a:t>
                </a:r>
              </a:p>
              <a:p>
                <a:pPr marL="480574" indent="-480574" algn="just" defTabSz="3510863">
                  <a:lnSpc>
                    <a:spcPct val="20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GB" sz="3600" b="1" dirty="0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Section boxes should not overlap with each other, keep little gap between them. </a:t>
                </a:r>
              </a:p>
              <a:p>
                <a:pPr marL="480574" indent="-480574" algn="just" defTabSz="3510863">
                  <a:lnSpc>
                    <a:spcPct val="20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GB" sz="3600" b="1" dirty="0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Figures  and Tables should be clearly visible in the poster with appropriate font size for caption in </a:t>
                </a:r>
                <a:r>
                  <a:rPr lang="en-US" sz="3600" b="1" dirty="0">
                    <a:solidFill>
                      <a:srgbClr val="C00000"/>
                    </a:solidFill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the required sections.</a:t>
                </a:r>
                <a:endParaRPr lang="en-GB" sz="3600" b="1" dirty="0">
                  <a:solidFill>
                    <a:srgbClr val="C00000"/>
                  </a:solidFill>
                  <a:latin typeface="Bookman Old Style" panose="02050604050505020204" pitchFamily="18" charset="0"/>
                  <a:cs typeface="Times New Roman" panose="02020603050405020304" pitchFamily="18" charset="0"/>
                </a:endParaRPr>
              </a:p>
              <a:p>
                <a:pPr marL="480574" indent="-480574" algn="just" defTabSz="3510863">
                  <a:lnSpc>
                    <a:spcPct val="20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GB" sz="3600" b="1" dirty="0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Use 40 pt. font for text in the poster for better visibility. </a:t>
                </a:r>
              </a:p>
              <a:p>
                <a:pPr marL="480574" indent="-480574" algn="just" defTabSz="3510863">
                  <a:lnSpc>
                    <a:spcPct val="20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GB" sz="3600" b="1" dirty="0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Multicolour fonts may be used for better representation.</a:t>
                </a:r>
              </a:p>
              <a:p>
                <a:pPr marL="480574" indent="-480574" algn="just" defTabSz="3510863">
                  <a:lnSpc>
                    <a:spcPct val="20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GB" sz="3600" b="1" dirty="0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High Definition images may be used if required for better illustrations.   </a:t>
                </a:r>
              </a:p>
              <a:p>
                <a:pPr marL="480574" indent="-480574" algn="just" defTabSz="3510863">
                  <a:lnSpc>
                    <a:spcPct val="20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GB" sz="3600" b="1" dirty="0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Give contact email address at the bottom of the poster. </a:t>
                </a:r>
              </a:p>
              <a:p>
                <a:pPr marL="480574" indent="-480574" algn="just" defTabSz="3510863">
                  <a:lnSpc>
                    <a:spcPct val="20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US" sz="3600" b="1" dirty="0">
                    <a:latin typeface="Bookman Old Style" panose="02050604050505020204" pitchFamily="18" charset="0"/>
                    <a:cs typeface="Calibri" pitchFamily="34" charset="0"/>
                  </a:rPr>
                  <a:t>References may be cited as : </a:t>
                </a:r>
                <a:endParaRPr lang="en-GB" sz="3600" dirty="0">
                  <a:latin typeface="Bookman Old Style" panose="02050604050505020204" pitchFamily="18" charset="0"/>
                  <a:cs typeface="Calibri" panose="020F0502020204030204" pitchFamily="34" charset="0"/>
                </a:endParaRPr>
              </a:p>
              <a:p>
                <a:pPr marL="3158441" indent="-439192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GB" sz="3600" b="1" dirty="0">
                    <a:latin typeface="Bookman Old Style" panose="02050604050505020204" pitchFamily="18" charset="0"/>
                    <a:cs typeface="Calibri" panose="020F0502020204030204" pitchFamily="34" charset="0"/>
                  </a:rPr>
                  <a:t>Author(Year), Proc. Conf. Title, City, Country. </a:t>
                </a:r>
                <a:endParaRPr lang="en-IN" sz="3600" b="1" dirty="0">
                  <a:latin typeface="Bookman Old Style" panose="02050604050505020204" pitchFamily="18" charset="0"/>
                  <a:cs typeface="Calibri" panose="020F0502020204030204" pitchFamily="34" charset="0"/>
                </a:endParaRPr>
              </a:p>
              <a:p>
                <a:pPr marL="3158441" indent="-439192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GB" sz="3600" b="1" dirty="0">
                    <a:latin typeface="Bookman Old Style" panose="02050604050505020204" pitchFamily="18" charset="0"/>
                    <a:cs typeface="Calibri" panose="020F0502020204030204" pitchFamily="34" charset="0"/>
                  </a:rPr>
                  <a:t>Author(Year), Title of Book, Publisher Name, Publisher City.</a:t>
                </a:r>
                <a:endParaRPr lang="en-IN" sz="3600" b="1" dirty="0">
                  <a:latin typeface="Bookman Old Style" panose="02050604050505020204" pitchFamily="18" charset="0"/>
                  <a:cs typeface="Calibri" panose="020F0502020204030204" pitchFamily="34" charset="0"/>
                </a:endParaRPr>
              </a:p>
              <a:p>
                <a:pPr marL="3158441" indent="-439192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GB" sz="3600" b="1" dirty="0">
                    <a:latin typeface="Bookman Old Style" panose="02050604050505020204" pitchFamily="18" charset="0"/>
                    <a:cs typeface="Calibri" panose="020F0502020204030204" pitchFamily="34" charset="0"/>
                  </a:rPr>
                  <a:t>Author(Year), Journal Name, Volume, Pages.</a:t>
                </a:r>
                <a:endParaRPr lang="en-US" sz="3600" b="1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marL="480574" indent="-480574" algn="just" defTabSz="3510863">
                  <a:lnSpc>
                    <a:spcPct val="95000"/>
                  </a:lnSpc>
                  <a:buFont typeface="Arial" panose="020B0604020202020204" pitchFamily="34" charset="0"/>
                  <a:buChar char="•"/>
                  <a:defRPr/>
                </a:pPr>
                <a:endParaRPr lang="en-GB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defTabSz="3510863">
                  <a:lnSpc>
                    <a:spcPct val="95000"/>
                  </a:lnSpc>
                  <a:defRPr/>
                </a:pPr>
                <a:endParaRPr lang="en-GB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just" defTabSz="3510863">
                  <a:lnSpc>
                    <a:spcPct val="95000"/>
                  </a:lnSpc>
                  <a:defRPr/>
                </a:pPr>
                <a:endParaRPr lang="en-GB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just" defTabSz="3510863">
                  <a:lnSpc>
                    <a:spcPct val="95000"/>
                  </a:lnSpc>
                  <a:defRPr/>
                </a:pPr>
                <a:endParaRPr lang="en-GB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just" defTabSz="3510863">
                  <a:lnSpc>
                    <a:spcPct val="95000"/>
                  </a:lnSpc>
                  <a:defRPr/>
                </a:pPr>
                <a:endParaRPr lang="en-GB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just" defTabSz="3510863">
                  <a:lnSpc>
                    <a:spcPct val="95000"/>
                  </a:lnSpc>
                  <a:defRPr/>
                </a:pPr>
                <a:endParaRPr lang="en-GB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just" defTabSz="3510863">
                  <a:lnSpc>
                    <a:spcPct val="95000"/>
                  </a:lnSpc>
                  <a:defRPr/>
                </a:pPr>
                <a:endParaRPr lang="en-GB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just" defTabSz="3510863">
                  <a:lnSpc>
                    <a:spcPct val="95000"/>
                  </a:lnSpc>
                  <a:defRPr/>
                </a:pPr>
                <a:endParaRPr lang="en-GB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just" defTabSz="3510863">
                  <a:lnSpc>
                    <a:spcPct val="95000"/>
                  </a:lnSpc>
                  <a:defRPr/>
                </a:pPr>
                <a:endParaRPr lang="en-GB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just" defTabSz="3510863">
                  <a:lnSpc>
                    <a:spcPct val="95000"/>
                  </a:lnSpc>
                  <a:defRPr/>
                </a:pPr>
                <a:endParaRPr lang="en-GB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just" defTabSz="3510863">
                  <a:lnSpc>
                    <a:spcPct val="95000"/>
                  </a:lnSpc>
                  <a:defRPr/>
                </a:pPr>
                <a:endParaRPr lang="en-GB" sz="36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just" defTabSz="3510863">
                  <a:lnSpc>
                    <a:spcPct val="95000"/>
                  </a:lnSpc>
                  <a:defRPr/>
                </a:pPr>
                <a:endParaRPr lang="en-GB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ACF5875-E4F0-4C9D-A491-2AD6E6E61CE6}"/>
                  </a:ext>
                </a:extLst>
              </p:cNvPr>
              <p:cNvSpPr/>
              <p:nvPr/>
            </p:nvSpPr>
            <p:spPr bwMode="auto">
              <a:xfrm>
                <a:off x="822960" y="1810908"/>
                <a:ext cx="3546930" cy="330118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6896" tIns="38448" rIns="76896" bIns="3844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3691078" eaLnBrk="1" hangingPunct="1"/>
                <a:r>
                  <a:rPr lang="en-US" sz="2691" b="1" dirty="0">
                    <a:solidFill>
                      <a:srgbClr val="000099"/>
                    </a:solidFill>
                    <a:latin typeface="Arial" charset="0"/>
                  </a:rPr>
                  <a:t>Institute’s Logo</a:t>
                </a:r>
              </a:p>
            </p:txBody>
          </p:sp>
          <p:sp>
            <p:nvSpPr>
              <p:cNvPr id="30" name="ZoneTexte 39">
                <a:extLst>
                  <a:ext uri="{FF2B5EF4-FFF2-40B4-BE49-F238E27FC236}">
                    <a16:creationId xmlns:a16="http://schemas.microsoft.com/office/drawing/2014/main" id="{17F05DE5-B5AE-4884-856F-0945B14069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6225" y="787837"/>
                <a:ext cx="18122502" cy="1215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6000" b="1" dirty="0">
                    <a:solidFill>
                      <a:schemeClr val="bg1"/>
                    </a:solidFill>
                    <a:latin typeface="Bookman Old Style" panose="02050604050505020204" pitchFamily="18" charset="0"/>
                    <a:cs typeface="Calibri" panose="020F0502020204030204" pitchFamily="34" charset="0"/>
                  </a:rPr>
                  <a:t>Title of the Abstract</a:t>
                </a:r>
                <a:endParaRPr lang="en-GB" altLang="en-US" sz="6000" b="1" dirty="0">
                  <a:latin typeface="Bookman Old Style" panose="02050604050505020204" pitchFamily="18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3" name="ZoneTexte 39">
                <a:extLst>
                  <a:ext uri="{FF2B5EF4-FFF2-40B4-BE49-F238E27FC236}">
                    <a16:creationId xmlns:a16="http://schemas.microsoft.com/office/drawing/2014/main" id="{C8644015-A96E-4765-95D1-ECA7E0BAFF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9890" y="2295500"/>
                <a:ext cx="18122502" cy="9946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3510863" eaLnBrk="1" hangingPunct="1">
                  <a:defRPr/>
                </a:pPr>
                <a:r>
                  <a:rPr lang="en-GB" sz="4800" b="1" dirty="0">
                    <a:solidFill>
                      <a:schemeClr val="bg1"/>
                    </a:solidFill>
                    <a:latin typeface="Bookman Old Style" panose="02050604050505020204" pitchFamily="18" charset="0"/>
                    <a:cs typeface="Calibri" panose="020F0502020204030204" pitchFamily="34" charset="0"/>
                  </a:rPr>
                  <a:t>Author First</a:t>
                </a:r>
                <a:r>
                  <a:rPr lang="en-GB" sz="4800" b="1" baseline="30000" dirty="0">
                    <a:solidFill>
                      <a:schemeClr val="bg1"/>
                    </a:solidFill>
                    <a:latin typeface="Bookman Old Style" panose="02050604050505020204" pitchFamily="18" charset="0"/>
                    <a:cs typeface="Calibri" panose="020F0502020204030204" pitchFamily="34" charset="0"/>
                  </a:rPr>
                  <a:t>1</a:t>
                </a:r>
                <a:r>
                  <a:rPr lang="en-GB" sz="4800" b="1" dirty="0">
                    <a:solidFill>
                      <a:schemeClr val="bg1"/>
                    </a:solidFill>
                    <a:latin typeface="Bookman Old Style" panose="02050604050505020204" pitchFamily="18" charset="0"/>
                    <a:cs typeface="Calibri" panose="020F0502020204030204" pitchFamily="34" charset="0"/>
                  </a:rPr>
                  <a:t>*, Author Second</a:t>
                </a:r>
                <a:r>
                  <a:rPr lang="en-GB" sz="4800" b="1" baseline="30000" dirty="0">
                    <a:solidFill>
                      <a:schemeClr val="bg1"/>
                    </a:solidFill>
                    <a:latin typeface="Bookman Old Style" panose="02050604050505020204" pitchFamily="18" charset="0"/>
                    <a:cs typeface="Calibri" panose="020F0502020204030204" pitchFamily="34" charset="0"/>
                  </a:rPr>
                  <a:t>2</a:t>
                </a:r>
                <a:r>
                  <a:rPr lang="en-GB" sz="4800" b="1" dirty="0">
                    <a:solidFill>
                      <a:schemeClr val="bg1"/>
                    </a:solidFill>
                    <a:latin typeface="Bookman Old Style" panose="02050604050505020204" pitchFamily="18" charset="0"/>
                    <a:cs typeface="Calibri" panose="020F0502020204030204" pitchFamily="34" charset="0"/>
                  </a:rPr>
                  <a:t> and Author Third</a:t>
                </a:r>
                <a:r>
                  <a:rPr lang="en-GB" sz="4800" b="1" baseline="30000" dirty="0">
                    <a:solidFill>
                      <a:schemeClr val="bg1"/>
                    </a:solidFill>
                    <a:latin typeface="Bookman Old Style" panose="02050604050505020204" pitchFamily="18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34" name="ZoneTexte 39">
                <a:extLst>
                  <a:ext uri="{FF2B5EF4-FFF2-40B4-BE49-F238E27FC236}">
                    <a16:creationId xmlns:a16="http://schemas.microsoft.com/office/drawing/2014/main" id="{803E61C6-D2F9-4E5A-841D-52D0C789A4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78349" y="4018105"/>
                <a:ext cx="16976737" cy="1436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3510863" eaLnBrk="1" hangingPunct="1">
                  <a:defRPr/>
                </a:pPr>
                <a:r>
                  <a:rPr lang="en-GB" sz="3600" b="1" baseline="30000" dirty="0">
                    <a:solidFill>
                      <a:schemeClr val="bg1"/>
                    </a:solidFill>
                    <a:latin typeface="Bookman Old Style" panose="02050604050505020204" pitchFamily="18" charset="0"/>
                    <a:cs typeface="Calibri" panose="020F0502020204030204" pitchFamily="34" charset="0"/>
                  </a:rPr>
                  <a:t>1</a:t>
                </a:r>
                <a:r>
                  <a:rPr lang="en-GB" sz="3600" b="1" dirty="0">
                    <a:solidFill>
                      <a:schemeClr val="bg1"/>
                    </a:solidFill>
                    <a:latin typeface="Bookman Old Style" panose="02050604050505020204" pitchFamily="18" charset="0"/>
                    <a:cs typeface="Calibri" panose="020F0502020204030204" pitchFamily="34" charset="0"/>
                  </a:rPr>
                  <a:t>Dept. Name , Inst./University Name, City, PIN Code, Country</a:t>
                </a:r>
              </a:p>
              <a:p>
                <a:pPr algn="ctr" defTabSz="3510863" eaLnBrk="1" hangingPunct="1">
                  <a:defRPr/>
                </a:pPr>
                <a:r>
                  <a:rPr lang="en-GB" sz="3600" b="1" baseline="30000" dirty="0">
                    <a:solidFill>
                      <a:schemeClr val="bg1"/>
                    </a:solidFill>
                    <a:latin typeface="Bookman Old Style" panose="02050604050505020204" pitchFamily="18" charset="0"/>
                    <a:cs typeface="Calibri" panose="020F0502020204030204" pitchFamily="34" charset="0"/>
                  </a:rPr>
                  <a:t>2</a:t>
                </a:r>
                <a:r>
                  <a:rPr lang="en-GB" sz="3600" b="1" dirty="0">
                    <a:solidFill>
                      <a:schemeClr val="bg1"/>
                    </a:solidFill>
                    <a:latin typeface="Bookman Old Style" panose="02050604050505020204" pitchFamily="18" charset="0"/>
                    <a:cs typeface="Calibri" panose="020F0502020204030204" pitchFamily="34" charset="0"/>
                  </a:rPr>
                  <a:t>Dept. Name, Inst./University Name, City, PIN code, Country</a:t>
                </a:r>
              </a:p>
            </p:txBody>
          </p:sp>
          <p:sp>
            <p:nvSpPr>
              <p:cNvPr id="35" name="ZoneTexte 39">
                <a:extLst>
                  <a:ext uri="{FF2B5EF4-FFF2-40B4-BE49-F238E27FC236}">
                    <a16:creationId xmlns:a16="http://schemas.microsoft.com/office/drawing/2014/main" id="{78D284D5-DF11-4A36-B9D1-25C43FA95A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80684" y="870459"/>
                <a:ext cx="5795611" cy="78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700" b="1" dirty="0">
                    <a:solidFill>
                      <a:srgbClr val="00FF00"/>
                    </a:solidFill>
                    <a:latin typeface="Bookman Old Style" panose="02050604050505020204" pitchFamily="18" charset="0"/>
                    <a:cs typeface="Calibri" panose="020F0502020204030204" pitchFamily="34" charset="0"/>
                  </a:rPr>
                  <a:t>Abstract ID : P-0000 </a:t>
                </a:r>
                <a:endParaRPr lang="en-GB" altLang="en-US" sz="3700" b="1" dirty="0">
                  <a:solidFill>
                    <a:srgbClr val="00FF00"/>
                  </a:solidFill>
                  <a:latin typeface="Bookman Old Style" panose="02050604050505020204" pitchFamily="18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" name="Text Box 42">
                <a:extLst>
                  <a:ext uri="{FF2B5EF4-FFF2-40B4-BE49-F238E27FC236}">
                    <a16:creationId xmlns:a16="http://schemas.microsoft.com/office/drawing/2014/main" id="{6B8E8A6B-8698-4B88-93AA-CD504B80D2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56735" y="6547540"/>
                <a:ext cx="13698350" cy="13188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3167" tIns="36584" rIns="73167" bIns="36584">
                <a:spAutoFit/>
              </a:bodyPr>
              <a:lstStyle/>
              <a:p>
                <a:pPr algn="ctr" defTabSz="3510863" eaLnBrk="1" hangingPunct="1">
                  <a:spcBef>
                    <a:spcPct val="50000"/>
                  </a:spcBef>
                  <a:defRPr/>
                </a:pPr>
                <a:r>
                  <a:rPr lang="en-US" sz="6727" b="1" u="sng" dirty="0">
                    <a:solidFill>
                      <a:srgbClr val="C00000"/>
                    </a:solidFill>
                    <a:latin typeface="Bookman Old Style" panose="02050604050505020204" pitchFamily="18" charset="0"/>
                    <a:cs typeface="Calibri" pitchFamily="34" charset="0"/>
                  </a:rPr>
                  <a:t>General Information </a:t>
                </a:r>
              </a:p>
            </p:txBody>
          </p:sp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90A7BB14-9F63-42CE-8699-6414F0DA9915}"/>
                  </a:ext>
                </a:extLst>
              </p:cNvPr>
              <p:cNvSpPr/>
              <p:nvPr/>
            </p:nvSpPr>
            <p:spPr bwMode="auto">
              <a:xfrm>
                <a:off x="293913" y="40569283"/>
                <a:ext cx="29692147" cy="2348632"/>
              </a:xfrm>
              <a:prstGeom prst="roundRect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6896" tIns="38448" rIns="76896" bIns="38448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3691078" eaLnBrk="1" hangingPunct="1">
                  <a:lnSpc>
                    <a:spcPct val="150000"/>
                  </a:lnSpc>
                  <a:defRPr/>
                </a:pPr>
                <a:r>
                  <a:rPr lang="en-GB" sz="3195" b="1" i="1" dirty="0">
                    <a:solidFill>
                      <a:srgbClr val="FF3300"/>
                    </a:solidFill>
                  </a:rPr>
                  <a:t>                                                                                                                                                                                                                                   </a:t>
                </a:r>
                <a:r>
                  <a:rPr lang="en-GB" sz="3195" b="1" i="1" dirty="0">
                    <a:solidFill>
                      <a:srgbClr val="FF3300"/>
                    </a:solidFill>
                    <a:latin typeface="Bookman Old Style" panose="02050604050505020204" pitchFamily="18" charset="0"/>
                  </a:rPr>
                  <a:t>* Email : abc@xyz.gov.in</a:t>
                </a:r>
                <a:endParaRPr lang="en-US" sz="3195" b="1" dirty="0">
                  <a:solidFill>
                    <a:srgbClr val="FF3300"/>
                  </a:solidFill>
                  <a:latin typeface="Bookman Old Style" panose="02050604050505020204" pitchFamily="18" charset="0"/>
                </a:endParaRPr>
              </a:p>
              <a:p>
                <a:pPr algn="ctr" defTabSz="3691078" eaLnBrk="1" hangingPunct="1">
                  <a:lnSpc>
                    <a:spcPct val="150000"/>
                  </a:lnSpc>
                  <a:defRPr/>
                </a:pPr>
                <a:r>
                  <a:rPr lang="en-US" sz="3195" b="1" dirty="0">
                    <a:solidFill>
                      <a:srgbClr val="000099"/>
                    </a:solidFill>
                    <a:latin typeface="Bookman Old Style" panose="02050604050505020204" pitchFamily="18" charset="0"/>
                  </a:rPr>
                  <a:t>     Advances in Metrology (AdMet-2023) at DAE Convention Centre, BARC, Mumbai-94 during March 24-25, 2023</a:t>
                </a:r>
                <a:endParaRPr lang="en-IN" sz="7232" dirty="0">
                  <a:latin typeface="Arial" charset="0"/>
                </a:endParaRPr>
              </a:p>
            </p:txBody>
          </p:sp>
        </p:grp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917EB66-1033-44FE-82EA-6DEEF45BE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862600" y="1699831"/>
              <a:ext cx="5017450" cy="23497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944243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Personnalisé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105964"/>
      </a:hlink>
      <a:folHlink>
        <a:srgbClr val="85DFD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5383</TotalTime>
  <Words>326</Words>
  <Application>Microsoft Office PowerPoint</Application>
  <PresentationFormat>Custom</PresentationFormat>
  <Paragraphs>38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Default Design</vt:lpstr>
      <vt:lpstr>Conception personnalisée</vt:lpstr>
      <vt:lpstr>1_Conception personnalisée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Vertical Poster</dc:title>
  <dc:creator>Ethan Shulda</dc:creator>
  <dc:description>©MegaPrint Inc. 2009</dc:description>
  <cp:lastModifiedBy>iqmsbarc@outlook.com</cp:lastModifiedBy>
  <cp:revision>283</cp:revision>
  <cp:lastPrinted>2023-03-09T15:53:35Z</cp:lastPrinted>
  <dcterms:created xsi:type="dcterms:W3CDTF">2008-12-04T00:20:37Z</dcterms:created>
  <dcterms:modified xsi:type="dcterms:W3CDTF">2023-03-10T06:29:10Z</dcterms:modified>
  <cp:category>Research Poster</cp:category>
</cp:coreProperties>
</file>